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1" r:id="rId6"/>
    <p:sldId id="269" r:id="rId7"/>
    <p:sldId id="263" r:id="rId8"/>
    <p:sldId id="271" r:id="rId9"/>
    <p:sldId id="265" r:id="rId10"/>
    <p:sldId id="272" r:id="rId11"/>
    <p:sldId id="267" r:id="rId12"/>
    <p:sldId id="258" r:id="rId13"/>
    <p:sldId id="260" r:id="rId14"/>
    <p:sldId id="273" r:id="rId15"/>
    <p:sldId id="259" r:id="rId16"/>
    <p:sldId id="274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5595-C23A-40BC-A132-B2535919A327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D117-9863-4F30-B5FF-4F57BBA4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okoit.ru/news.htm?mode=events&amp;id=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Учитель математики лицея № 179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Пак Наталья Николаевна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"Мой </a:t>
            </a:r>
            <a:r>
              <a:rPr lang="ru-RU" b="1" i="1" dirty="0" err="1" smtClean="0">
                <a:solidFill>
                  <a:srgbClr val="C00000"/>
                </a:solidFill>
              </a:rPr>
              <a:t>блог</a:t>
            </a:r>
            <a:r>
              <a:rPr lang="ru-RU" b="1" i="1" dirty="0" smtClean="0">
                <a:solidFill>
                  <a:srgbClr val="C00000"/>
                </a:solidFill>
              </a:rPr>
              <a:t> работает, потому </a:t>
            </a:r>
            <a:r>
              <a:rPr lang="ru-RU" b="1" i="1" smtClean="0">
                <a:solidFill>
                  <a:srgbClr val="C00000"/>
                </a:solidFill>
              </a:rPr>
              <a:t>что ..."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hlinkClick r:id="rId2"/>
              </a:rPr>
              <a:t>22 мая 2012 год</a:t>
            </a:r>
          </a:p>
          <a:p>
            <a:pPr algn="ctr"/>
            <a:r>
              <a:rPr lang="ru-RU" b="1" dirty="0" smtClean="0">
                <a:hlinkClick r:id="rId2"/>
              </a:rPr>
              <a:t>Очный тур VIII Фестиваля «Использование информационных технологий в образовательной деятельности»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Гостевая книга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471" y="1785926"/>
            <a:ext cx="5925347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14270"/>
            <a:ext cx="2085976" cy="35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15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24398"/>
            <a:ext cx="3380587" cy="21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71678"/>
            <a:ext cx="32379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6"/>
            <a:ext cx="2747447" cy="24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5" y="732706"/>
            <a:ext cx="2928926" cy="24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565625"/>
            <a:ext cx="2968099" cy="22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57422" y="0"/>
            <a:ext cx="391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Мои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видеоуроки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66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00411"/>
            <a:ext cx="4446985" cy="35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42930"/>
            <a:ext cx="3178993" cy="25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888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Связь учитель-ученик, учитель-родитель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143272" cy="2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8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397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Решение тестов для подготовки к ЕГЭ и ГИА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9910"/>
            <a:ext cx="7643866" cy="61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38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Наши учителя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6" y="714356"/>
            <a:ext cx="42627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8195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79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Опрос учеников и родителей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404" y="642918"/>
            <a:ext cx="37504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714752"/>
            <a:ext cx="3714746" cy="29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7"/>
            <a:ext cx="3786214" cy="30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786214" cy="27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6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методическая папка\блог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2998897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0"/>
            <a:ext cx="544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</a:rPr>
              <a:t>Вебинар</a:t>
            </a:r>
            <a:r>
              <a:rPr lang="ru-RU" sz="3600" b="1" i="1" dirty="0" smtClean="0">
                <a:solidFill>
                  <a:srgbClr val="C00000"/>
                </a:solidFill>
              </a:rPr>
              <a:t> 21 мая 2012 года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Наталья\Рабочий стол\методическая папка\блог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7"/>
            <a:ext cx="3500462" cy="2334808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методическая папка\блог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857520" cy="1905966"/>
          </a:xfrm>
          <a:prstGeom prst="rect">
            <a:avLst/>
          </a:prstGeom>
          <a:noFill/>
        </p:spPr>
      </p:pic>
      <p:pic>
        <p:nvPicPr>
          <p:cNvPr id="1029" name="Picture 5" descr="C:\Documents and Settings\Наталья\Рабочий стол\методическая папка\блог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54974"/>
            <a:ext cx="2786082" cy="2282154"/>
          </a:xfrm>
          <a:prstGeom prst="rect">
            <a:avLst/>
          </a:prstGeom>
          <a:noFill/>
        </p:spPr>
      </p:pic>
      <p:pic>
        <p:nvPicPr>
          <p:cNvPr id="1030" name="Picture 6" descr="C:\Documents and Settings\Наталья\Рабочий стол\методическая папка\блог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876" y="4881596"/>
            <a:ext cx="2963124" cy="1976404"/>
          </a:xfrm>
          <a:prstGeom prst="rect">
            <a:avLst/>
          </a:prstGeom>
          <a:noFill/>
        </p:spPr>
      </p:pic>
    </p:spTree>
  </p:cSld>
  <p:clrMapOvr>
    <a:masterClrMapping/>
  </p:clrMapOvr>
  <p:transition advTm="637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Связь с коллегами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642918"/>
            <a:ext cx="878759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82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создания </a:t>
            </a:r>
            <a:r>
              <a:rPr lang="ru-RU" b="1" i="1" dirty="0" err="1" smtClean="0">
                <a:solidFill>
                  <a:srgbClr val="C00000"/>
                </a:solidFill>
              </a:rPr>
              <a:t>блога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-  Связь </a:t>
            </a:r>
            <a:r>
              <a:rPr lang="ru-RU" dirty="0"/>
              <a:t>с учениками и родителями для осуществления персонифицированного сопровождения учеников, стимулирования мотивации познания математики и оказания помощи одарённым и слабоуспевающим ученикам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-   Интернет-сотрудничество </a:t>
            </a:r>
            <a:r>
              <a:rPr lang="ru-RU" dirty="0"/>
              <a:t>с целью </a:t>
            </a:r>
            <a:r>
              <a:rPr lang="ru-RU" dirty="0" smtClean="0"/>
              <a:t>обмена опытом</a:t>
            </a:r>
            <a:r>
              <a:rPr lang="ru-RU" dirty="0"/>
              <a:t>, повышения профессиональной компетентности учителей, расширения информационного общения;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240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Мои документы\Мои рисунки\слайд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22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Новости школьной жизни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9"/>
            <a:ext cx="30534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3611492" cy="466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3252384"/>
            <a:ext cx="3286148" cy="33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9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Аудитория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блога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264" y="557193"/>
            <a:ext cx="7990140" cy="63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42910" y="4357694"/>
            <a:ext cx="1000132" cy="2214578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Наталья\Мои документы\Мои рисунки\сл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5500694" cy="269600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44418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914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Презентации  и информация для родителей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Совместные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google</a:t>
            </a:r>
            <a:r>
              <a:rPr lang="en-US" sz="3600" b="1" i="1" dirty="0" smtClean="0">
                <a:solidFill>
                  <a:srgbClr val="C00000"/>
                </a:solidFill>
              </a:rPr>
              <a:t>-</a:t>
            </a:r>
            <a:r>
              <a:rPr lang="ru-RU" sz="3600" b="1" i="1" dirty="0" smtClean="0">
                <a:solidFill>
                  <a:srgbClr val="C00000"/>
                </a:solidFill>
              </a:rPr>
              <a:t>презентации с учениками</a:t>
            </a:r>
            <a:r>
              <a:rPr lang="en-US" sz="3600" b="1" i="1" dirty="0" smtClean="0">
                <a:solidFill>
                  <a:srgbClr val="C00000"/>
                </a:solidFill>
              </a:rPr>
              <a:t> 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43755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9"/>
            <a:ext cx="4071966" cy="32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9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093059" cy="54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142853"/>
            <a:ext cx="500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Новости в кругу друзей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7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Досуг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26" y="714356"/>
            <a:ext cx="868952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98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128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"Мой блог работает, потому что ..."</vt:lpstr>
      <vt:lpstr>Цель создания блога:</vt:lpstr>
      <vt:lpstr>Слайд 3</vt:lpstr>
      <vt:lpstr>Новости школьной жизни</vt:lpstr>
      <vt:lpstr>Аудитория блога</vt:lpstr>
      <vt:lpstr>Слайд 6</vt:lpstr>
      <vt:lpstr>Совместные google-презентации с учениками  </vt:lpstr>
      <vt:lpstr>Слайд 8</vt:lpstr>
      <vt:lpstr>Досуг</vt:lpstr>
      <vt:lpstr>Гостевая книга</vt:lpstr>
      <vt:lpstr>Слайд 11</vt:lpstr>
      <vt:lpstr>Слайд 12</vt:lpstr>
      <vt:lpstr>Решение тестов для подготовки к ЕГЭ и ГИА</vt:lpstr>
      <vt:lpstr>Наши учителя</vt:lpstr>
      <vt:lpstr>Опрос учеников и родителей</vt:lpstr>
      <vt:lpstr>Слайд 16</vt:lpstr>
      <vt:lpstr>Связь с коллегами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"Мой блог работает, потому что ...."</dc:title>
  <dc:creator>Наталья</dc:creator>
  <cp:lastModifiedBy>Наталья</cp:lastModifiedBy>
  <cp:revision>42</cp:revision>
  <dcterms:created xsi:type="dcterms:W3CDTF">2012-05-15T17:54:32Z</dcterms:created>
  <dcterms:modified xsi:type="dcterms:W3CDTF">2012-05-21T17:59:07Z</dcterms:modified>
</cp:coreProperties>
</file>